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B81D-6AC5-44CF-9371-FA6724796ED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7F7F-C1B1-4682-A5AD-6BC663913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0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B81D-6AC5-44CF-9371-FA6724796ED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7F7F-C1B1-4682-A5AD-6BC663913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50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B81D-6AC5-44CF-9371-FA6724796ED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7F7F-C1B1-4682-A5AD-6BC663913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2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B81D-6AC5-44CF-9371-FA6724796ED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7F7F-C1B1-4682-A5AD-6BC663913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8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B81D-6AC5-44CF-9371-FA6724796ED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7F7F-C1B1-4682-A5AD-6BC663913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0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B81D-6AC5-44CF-9371-FA6724796ED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7F7F-C1B1-4682-A5AD-6BC663913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0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B81D-6AC5-44CF-9371-FA6724796ED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7F7F-C1B1-4682-A5AD-6BC663913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5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B81D-6AC5-44CF-9371-FA6724796ED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7F7F-C1B1-4682-A5AD-6BC663913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0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B81D-6AC5-44CF-9371-FA6724796ED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7F7F-C1B1-4682-A5AD-6BC663913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1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B81D-6AC5-44CF-9371-FA6724796ED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7F7F-C1B1-4682-A5AD-6BC663913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1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B81D-6AC5-44CF-9371-FA6724796ED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7F7F-C1B1-4682-A5AD-6BC663913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58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B81D-6AC5-44CF-9371-FA6724796ED6}" type="datetimeFigureOut">
              <a:rPr lang="ru-RU" smtClean="0"/>
              <a:t>06.09.2021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7F7F-C1B1-4682-A5AD-6BC663913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1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3" y="0"/>
            <a:ext cx="91657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9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90327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5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1480"/>
            <a:ext cx="9144000" cy="774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4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87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4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37"/>
            <a:ext cx="9180512" cy="698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7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1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31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9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" y="0"/>
            <a:ext cx="9146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3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8" y="8792"/>
            <a:ext cx="9148228" cy="684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3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7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9" y="0"/>
            <a:ext cx="9177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7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355" cy="694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5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9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3999" cy="706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4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7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47" y="0"/>
            <a:ext cx="91633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8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10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2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3" y="0"/>
            <a:ext cx="92031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8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433918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" y="16113"/>
            <a:ext cx="9125030" cy="68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70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4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60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0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9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0</Words>
  <Application>Microsoft Office PowerPoint</Application>
  <PresentationFormat>Экран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31</cp:revision>
  <dcterms:created xsi:type="dcterms:W3CDTF">2021-09-01T10:34:09Z</dcterms:created>
  <dcterms:modified xsi:type="dcterms:W3CDTF">2021-09-06T07:04:47Z</dcterms:modified>
</cp:coreProperties>
</file>