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7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769DCC"/>
    <a:srgbClr val="00C0AD"/>
    <a:srgbClr val="0070C1"/>
    <a:srgbClr val="00B050"/>
    <a:srgbClr val="0070AD"/>
    <a:srgbClr val="FF0000"/>
    <a:srgbClr val="6699FF"/>
    <a:srgbClr val="00CC99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62354" autoAdjust="0"/>
  </p:normalViewPr>
  <p:slideViewPr>
    <p:cSldViewPr>
      <p:cViewPr varScale="1">
        <p:scale>
          <a:sx n="44" d="100"/>
          <a:sy n="44" d="100"/>
        </p:scale>
        <p:origin x="-22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4338" y="-588"/>
      </p:cViewPr>
      <p:guideLst>
        <p:guide orient="horz" pos="3132"/>
        <p:guide pos="213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29837" cy="497127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7" y="2"/>
            <a:ext cx="2929837" cy="497127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43665"/>
            <a:ext cx="2929837" cy="497127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7" y="9443665"/>
            <a:ext cx="2929837" cy="497127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54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29837" cy="497127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7" y="2"/>
            <a:ext cx="2929837" cy="497127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7713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8"/>
            <a:ext cx="5408930" cy="4474132"/>
          </a:xfrm>
          <a:prstGeom prst="rect">
            <a:avLst/>
          </a:prstGeom>
        </p:spPr>
        <p:txBody>
          <a:bodyPr vert="horz" lIns="92034" tIns="46017" rIns="92034" bIns="4601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3665"/>
            <a:ext cx="2929837" cy="497127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7" y="9443665"/>
            <a:ext cx="2929837" cy="497127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7713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57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1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3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5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5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4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4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4" y="981076"/>
            <a:ext cx="8424863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B5FD-8507-4008-B380-FA5292F1D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7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2E42ACD-70EB-4DF3-8EA2-659FF7603467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B5FD-8507-4008-B380-FA5292F1D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8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4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49" y="2296135"/>
            <a:ext cx="3312368" cy="3339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B5FD-8507-4008-B380-FA5292F1D9B4}" type="slidenum">
              <a:rPr lang="ru-RU" smtClean="0"/>
              <a:t>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3416" y="310916"/>
            <a:ext cx="7956884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внесении изменений в Федеральный закон от 28.12.201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№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418-ФЗ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ежемесячных выплатах семьям, имеющим детей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редакции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02.08.2019 №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305-ФЗ)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начало реализации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01.01.2020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608371"/>
            <a:ext cx="3156114" cy="15325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01.01.2020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выплата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связи с рождением (усыновлением)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первого ребенка предоставляется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1,5 лет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371549"/>
            <a:ext cx="3060340" cy="18848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01.01.2020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семьи не должен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превышать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-кратную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величину прожиточного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минимума трудоспособного населения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16 666,5 руб.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440" y="5697252"/>
            <a:ext cx="3190362" cy="7319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выплаты                               в 2019 году –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10 181 руб.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1551" y="1610512"/>
            <a:ext cx="3115225" cy="1637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01.01.2020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Ежемесячная выплата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связи с рождением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усыновлением) первого ребенка предоставляется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3-х лет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30515" y="3573016"/>
            <a:ext cx="2988858" cy="19311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01.01.2020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 не должен превышать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-кратную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величину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прожиточного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минимума трудоспособного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23 938 руб.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28991" y="5733256"/>
            <a:ext cx="2916324" cy="695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выплаты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в 2020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10 714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10537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16508</TotalTime>
  <Words>124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_ШАБЛОН_МЭР_СО - копия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Expert</cp:lastModifiedBy>
  <cp:revision>770</cp:revision>
  <cp:lastPrinted>2019-08-07T16:54:35Z</cp:lastPrinted>
  <dcterms:created xsi:type="dcterms:W3CDTF">2018-10-15T11:33:00Z</dcterms:created>
  <dcterms:modified xsi:type="dcterms:W3CDTF">2019-08-30T07:22:49Z</dcterms:modified>
</cp:coreProperties>
</file>